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66" r:id="rId4"/>
    <p:sldId id="257" r:id="rId5"/>
    <p:sldId id="261" r:id="rId6"/>
    <p:sldId id="262" r:id="rId7"/>
    <p:sldId id="258" r:id="rId8"/>
    <p:sldId id="259" r:id="rId9"/>
    <p:sldId id="271" r:id="rId10"/>
    <p:sldId id="273" r:id="rId11"/>
    <p:sldId id="264" r:id="rId12"/>
    <p:sldId id="267" r:id="rId13"/>
    <p:sldId id="260" r:id="rId14"/>
    <p:sldId id="263" r:id="rId15"/>
    <p:sldId id="265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26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07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05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33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442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46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70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39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85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02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6A22E-4498-4330-B5DB-1147DA2047F6}" type="datetimeFigureOut">
              <a:rPr lang="en-US" smtClean="0"/>
              <a:t>2/19/2016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910C43-D166-478F-BAAD-51956EC88E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55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bryan.reaka@wk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AMS 490 </a:t>
            </a:r>
            <a:r>
              <a:rPr lang="en-US" dirty="0" smtClean="0"/>
              <a:t>For </a:t>
            </a:r>
            <a:br>
              <a:rPr lang="en-US" dirty="0" smtClean="0"/>
            </a:br>
            <a:r>
              <a:rPr lang="en-US" dirty="0" smtClean="0"/>
              <a:t>Technical Report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88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Turning in the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grade on page</a:t>
            </a:r>
          </a:p>
          <a:p>
            <a:r>
              <a:rPr lang="en-US" dirty="0" smtClean="0"/>
              <a:t>Got credit for this one if turned it in</a:t>
            </a:r>
          </a:p>
          <a:p>
            <a:pPr lvl="1"/>
            <a:r>
              <a:rPr lang="en-US" dirty="0" smtClean="0"/>
              <a:t>This is about improvement and feedback at this point</a:t>
            </a:r>
          </a:p>
        </p:txBody>
      </p:sp>
    </p:spTree>
    <p:extLst>
      <p:ext uri="{BB962C8B-B14F-4D97-AF65-F5344CB8AC3E}">
        <p14:creationId xmlns:p14="http://schemas.microsoft.com/office/powerpoint/2010/main" val="264071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 for the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to develop a title for the project </a:t>
            </a:r>
          </a:p>
          <a:p>
            <a:pPr lvl="1"/>
            <a:r>
              <a:rPr lang="en-US" dirty="0" smtClean="0"/>
              <a:t>Should be closely aligned with the project overview and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41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Written in third person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need for I  or </a:t>
            </a:r>
            <a:r>
              <a:rPr lang="en-US" dirty="0" smtClean="0"/>
              <a:t>Me </a:t>
            </a:r>
            <a:r>
              <a:rPr lang="en-US" dirty="0" smtClean="0"/>
              <a:t>or </a:t>
            </a:r>
            <a:r>
              <a:rPr lang="en-US" dirty="0" smtClean="0"/>
              <a:t>We</a:t>
            </a:r>
          </a:p>
          <a:p>
            <a:pPr lvl="1"/>
            <a:r>
              <a:rPr lang="en-US" dirty="0" smtClean="0"/>
              <a:t>May only be a couple of these marked on your individual papers</a:t>
            </a:r>
            <a:endParaRPr lang="en-US" dirty="0" smtClean="0"/>
          </a:p>
          <a:p>
            <a:r>
              <a:rPr lang="en-US" dirty="0" smtClean="0"/>
              <a:t>No contractions</a:t>
            </a:r>
          </a:p>
          <a:p>
            <a:r>
              <a:rPr lang="en-US" dirty="0" smtClean="0"/>
              <a:t>Your </a:t>
            </a:r>
            <a:r>
              <a:rPr lang="en-US" dirty="0" smtClean="0"/>
              <a:t>project assumed it is you</a:t>
            </a:r>
          </a:p>
          <a:p>
            <a:r>
              <a:rPr lang="en-US" dirty="0" smtClean="0"/>
              <a:t>Also no need to say going to submit something to “You” referring to 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48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5175"/>
          </a:xfrm>
        </p:spPr>
        <p:txBody>
          <a:bodyPr>
            <a:normAutofit/>
          </a:bodyPr>
          <a:lstStyle/>
          <a:p>
            <a:r>
              <a:rPr lang="en-US" dirty="0" smtClean="0"/>
              <a:t>Submission of 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19200"/>
            <a:ext cx="10515600" cy="47037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Word document </a:t>
            </a:r>
          </a:p>
          <a:p>
            <a:pPr lvl="1"/>
            <a:r>
              <a:rPr lang="en-US" dirty="0" smtClean="0"/>
              <a:t>.doc or .</a:t>
            </a:r>
            <a:r>
              <a:rPr lang="en-US" dirty="0" err="1" smtClean="0"/>
              <a:t>docx</a:t>
            </a:r>
            <a:endParaRPr lang="en-US" dirty="0"/>
          </a:p>
          <a:p>
            <a:r>
              <a:rPr lang="en-US" dirty="0" smtClean="0"/>
              <a:t>Double spaced</a:t>
            </a:r>
          </a:p>
          <a:p>
            <a:r>
              <a:rPr lang="en-US" dirty="0" smtClean="0"/>
              <a:t>12 point font</a:t>
            </a:r>
            <a:endParaRPr lang="en-US" dirty="0" smtClean="0"/>
          </a:p>
          <a:p>
            <a:r>
              <a:rPr lang="en-US" dirty="0" smtClean="0"/>
              <a:t>Margins</a:t>
            </a:r>
          </a:p>
          <a:p>
            <a:pPr lvl="1"/>
            <a:r>
              <a:rPr lang="en-US" dirty="0" smtClean="0"/>
              <a:t>1.5 inches on left</a:t>
            </a:r>
          </a:p>
          <a:p>
            <a:pPr lvl="1"/>
            <a:r>
              <a:rPr lang="en-US" dirty="0" smtClean="0"/>
              <a:t>1 inch top bottom and right side of page</a:t>
            </a:r>
            <a:endParaRPr lang="en-US" dirty="0" smtClean="0"/>
          </a:p>
          <a:p>
            <a:r>
              <a:rPr lang="en-US" dirty="0" smtClean="0"/>
              <a:t>Appropriate references in text as writing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34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sections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sections from the proposal and progress report are appropriate</a:t>
            </a:r>
          </a:p>
          <a:p>
            <a:r>
              <a:rPr lang="en-US" dirty="0" smtClean="0"/>
              <a:t>Make this flow from one section to another these all work </a:t>
            </a:r>
            <a:r>
              <a:rPr lang="en-US" dirty="0" smtClean="0"/>
              <a:t>together</a:t>
            </a:r>
          </a:p>
          <a:p>
            <a:pPr lvl="1"/>
            <a:r>
              <a:rPr lang="en-US" dirty="0" smtClean="0"/>
              <a:t>These will be removed eventually as the semester goes 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005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See </a:t>
            </a:r>
            <a:r>
              <a:rPr lang="en-US" dirty="0" smtClean="0"/>
              <a:t>below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</a:t>
            </a:r>
            <a:r>
              <a:rPr lang="en-US" dirty="0"/>
              <a:t>a good term to </a:t>
            </a:r>
            <a:r>
              <a:rPr lang="en-US" dirty="0" smtClean="0"/>
              <a:t>use</a:t>
            </a:r>
          </a:p>
          <a:p>
            <a:r>
              <a:rPr lang="en-US" dirty="0" smtClean="0"/>
              <a:t>Put </a:t>
            </a:r>
            <a:r>
              <a:rPr lang="en-US" dirty="0" smtClean="0"/>
              <a:t>in data reference such as table format</a:t>
            </a:r>
          </a:p>
          <a:p>
            <a:r>
              <a:rPr lang="en-US" dirty="0" smtClean="0"/>
              <a:t>Table 1- The cost of taking out the trash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658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508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16000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How has this </a:t>
            </a:r>
            <a:r>
              <a:rPr lang="en-US" smtClean="0"/>
              <a:t>been collected?</a:t>
            </a:r>
          </a:p>
          <a:p>
            <a:r>
              <a:rPr lang="en-US" dirty="0" smtClean="0"/>
              <a:t>Tables vs </a:t>
            </a:r>
          </a:p>
          <a:p>
            <a:r>
              <a:rPr lang="en-US" dirty="0" smtClean="0"/>
              <a:t>Appendix</a:t>
            </a:r>
          </a:p>
          <a:p>
            <a:pPr lvl="1"/>
            <a:r>
              <a:rPr lang="en-US" dirty="0" smtClean="0"/>
              <a:t>E-mail correspondences</a:t>
            </a:r>
          </a:p>
          <a:p>
            <a:pPr lvl="1"/>
            <a:r>
              <a:rPr lang="en-US" dirty="0" smtClean="0"/>
              <a:t>Work orders</a:t>
            </a:r>
          </a:p>
          <a:p>
            <a:pPr lvl="1"/>
            <a:r>
              <a:rPr lang="en-US" dirty="0" smtClean="0"/>
              <a:t>Lists of raw data</a:t>
            </a:r>
          </a:p>
          <a:p>
            <a:pPr lvl="1"/>
            <a:r>
              <a:rPr lang="en-US" dirty="0" smtClean="0"/>
              <a:t>Parts lists</a:t>
            </a:r>
          </a:p>
          <a:p>
            <a:pPr lvl="1"/>
            <a:r>
              <a:rPr lang="en-US" dirty="0" smtClean="0"/>
              <a:t>Cost list</a:t>
            </a:r>
          </a:p>
        </p:txBody>
      </p:sp>
    </p:spTree>
    <p:extLst>
      <p:ext uri="{BB962C8B-B14F-4D97-AF65-F5344CB8AC3E}">
        <p14:creationId xmlns:p14="http://schemas.microsoft.com/office/powerpoint/2010/main" val="348440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5175"/>
          </a:xfrm>
        </p:spPr>
        <p:txBody>
          <a:bodyPr/>
          <a:lstStyle/>
          <a:p>
            <a:r>
              <a:rPr lang="en-US" dirty="0" smtClean="0"/>
              <a:t>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3025"/>
            <a:ext cx="10515600" cy="4351338"/>
          </a:xfrm>
        </p:spPr>
        <p:txBody>
          <a:bodyPr/>
          <a:lstStyle/>
          <a:p>
            <a:r>
              <a:rPr lang="en-US" dirty="0" smtClean="0"/>
              <a:t>How will this be organized</a:t>
            </a:r>
          </a:p>
          <a:p>
            <a:pPr lvl="1"/>
            <a:r>
              <a:rPr lang="en-US" dirty="0" smtClean="0"/>
              <a:t>Pareto, histogram, control chart</a:t>
            </a:r>
            <a:endParaRPr lang="en-US" dirty="0" smtClean="0"/>
          </a:p>
          <a:p>
            <a:r>
              <a:rPr lang="en-US" dirty="0" smtClean="0"/>
              <a:t>How will this be analyzed</a:t>
            </a:r>
          </a:p>
          <a:p>
            <a:pPr lvl="1"/>
            <a:r>
              <a:rPr lang="en-US" dirty="0" smtClean="0"/>
              <a:t>What method (give brief explanation for this)</a:t>
            </a:r>
          </a:p>
          <a:p>
            <a:r>
              <a:rPr lang="en-US" dirty="0" smtClean="0"/>
              <a:t>Explain what data will do for you</a:t>
            </a:r>
          </a:p>
          <a:p>
            <a:pPr lvl="1"/>
            <a:r>
              <a:rPr lang="en-US" dirty="0" smtClean="0"/>
              <a:t>How / interpret the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948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5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Personal 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had a personal interview with someone:</a:t>
            </a:r>
          </a:p>
          <a:p>
            <a:pPr lvl="1"/>
            <a:r>
              <a:rPr lang="en-US" dirty="0" smtClean="0"/>
              <a:t>Reference what the conversation entailed</a:t>
            </a:r>
          </a:p>
          <a:p>
            <a:pPr lvl="2"/>
            <a:r>
              <a:rPr lang="en-US" dirty="0" smtClean="0"/>
              <a:t>See section 6.20 of the APA manual for guidance- I have included this section on blackboard</a:t>
            </a:r>
          </a:p>
          <a:p>
            <a:pPr lvl="1"/>
            <a:r>
              <a:rPr lang="en-US" dirty="0" smtClean="0"/>
              <a:t>If relevant place this reference or documentation in the appendix</a:t>
            </a:r>
          </a:p>
          <a:p>
            <a:pPr lvl="2"/>
            <a:r>
              <a:rPr lang="en-US" dirty="0" smtClean="0"/>
              <a:t>E-mail correspondence</a:t>
            </a:r>
          </a:p>
          <a:p>
            <a:pPr lvl="2"/>
            <a:r>
              <a:rPr lang="en-US" dirty="0" smtClean="0"/>
              <a:t>Private letters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7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Identifying things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Explain how </a:t>
            </a:r>
            <a:r>
              <a:rPr lang="en-US" dirty="0" smtClean="0"/>
              <a:t>things, such as issues, </a:t>
            </a:r>
            <a:r>
              <a:rPr lang="en-US" dirty="0" smtClean="0"/>
              <a:t>have been identified thus far</a:t>
            </a:r>
          </a:p>
          <a:p>
            <a:pPr lvl="1"/>
            <a:r>
              <a:rPr lang="en-US" dirty="0" smtClean="0"/>
              <a:t>Focus group </a:t>
            </a:r>
          </a:p>
          <a:p>
            <a:pPr lvl="1"/>
            <a:r>
              <a:rPr lang="en-US" dirty="0" smtClean="0"/>
              <a:t>Kaizan </a:t>
            </a:r>
          </a:p>
          <a:p>
            <a:pPr lvl="1"/>
            <a:r>
              <a:rPr lang="en-US" dirty="0" smtClean="0"/>
              <a:t>Documents submitted to you</a:t>
            </a:r>
          </a:p>
          <a:p>
            <a:pPr lvl="1"/>
            <a:r>
              <a:rPr lang="en-US" dirty="0" smtClean="0"/>
              <a:t>Etc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422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 pictures to document or show certain things</a:t>
            </a:r>
          </a:p>
          <a:p>
            <a:pPr lvl="1"/>
            <a:r>
              <a:rPr lang="en-US" dirty="0" smtClean="0"/>
              <a:t>These may be in the body of the project</a:t>
            </a:r>
          </a:p>
          <a:p>
            <a:pPr lvl="1"/>
            <a:r>
              <a:rPr lang="en-US" dirty="0" smtClean="0"/>
              <a:t>May end up in an Appendix</a:t>
            </a:r>
          </a:p>
          <a:p>
            <a:r>
              <a:rPr lang="en-US" dirty="0" smtClean="0"/>
              <a:t>Nothing that will get you fired</a:t>
            </a:r>
          </a:p>
          <a:p>
            <a:pPr lvl="1"/>
            <a:r>
              <a:rPr lang="en-US" dirty="0" smtClean="0"/>
              <a:t>Note if documentation is not allowed for proprietary reasons</a:t>
            </a:r>
          </a:p>
          <a:p>
            <a:pPr lvl="1"/>
            <a:r>
              <a:rPr lang="en-US" dirty="0" smtClean="0"/>
              <a:t>I, Bryan </a:t>
            </a:r>
            <a:r>
              <a:rPr lang="en-US" dirty="0" err="1" smtClean="0"/>
              <a:t>Reaka</a:t>
            </a:r>
            <a:r>
              <a:rPr lang="en-US" dirty="0" smtClean="0"/>
              <a:t>, the instructor will be the only one seeing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07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 in one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material for an appendix it needs to somehow placed within the document </a:t>
            </a:r>
            <a:endParaRPr lang="en-US" dirty="0" smtClean="0"/>
          </a:p>
          <a:p>
            <a:pPr lvl="1"/>
            <a:r>
              <a:rPr lang="en-US" dirty="0" smtClean="0"/>
              <a:t>This is where the appendix come in</a:t>
            </a:r>
          </a:p>
          <a:p>
            <a:r>
              <a:rPr lang="en-US" dirty="0" smtClean="0"/>
              <a:t>Next submission will be one document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163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 of scope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Working in industry</a:t>
            </a:r>
          </a:p>
          <a:p>
            <a:r>
              <a:rPr lang="en-US" dirty="0" smtClean="0"/>
              <a:t>Things </a:t>
            </a:r>
            <a:r>
              <a:rPr lang="en-US" dirty="0" smtClean="0"/>
              <a:t>change- nature of industry</a:t>
            </a:r>
            <a:endParaRPr lang="en-US" dirty="0" smtClean="0"/>
          </a:p>
          <a:p>
            <a:r>
              <a:rPr lang="en-US" dirty="0" smtClean="0"/>
              <a:t>Keep me informed of this</a:t>
            </a:r>
          </a:p>
          <a:p>
            <a:r>
              <a:rPr lang="en-US" dirty="0" smtClean="0"/>
              <a:t>Still should be some semblance of the original proposal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7277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 sure in appropriate APA style</a:t>
            </a:r>
          </a:p>
          <a:p>
            <a:r>
              <a:rPr lang="en-US" dirty="0" smtClean="0"/>
              <a:t>Cite where these are being used in the write up for the project</a:t>
            </a:r>
          </a:p>
          <a:p>
            <a:r>
              <a:rPr lang="en-US" dirty="0" smtClean="0"/>
              <a:t>Perhaps find a couple of references that support the same </a:t>
            </a:r>
            <a:r>
              <a:rPr lang="en-US" dirty="0" smtClean="0"/>
              <a:t>topic</a:t>
            </a:r>
          </a:p>
          <a:p>
            <a:r>
              <a:rPr lang="en-US" dirty="0" smtClean="0"/>
              <a:t>Do not forget the references that have already been used in the project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138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Adjustments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scope changes slightly identify </a:t>
            </a:r>
            <a:r>
              <a:rPr lang="en-US" dirty="0" smtClean="0"/>
              <a:t>this</a:t>
            </a:r>
          </a:p>
          <a:p>
            <a:r>
              <a:rPr lang="en-US" dirty="0" smtClean="0"/>
              <a:t>If you need to talk with me then contact me</a:t>
            </a:r>
          </a:p>
          <a:p>
            <a:pPr lvl="1"/>
            <a:r>
              <a:rPr lang="en-US" dirty="0" smtClean="0"/>
              <a:t>Bryan </a:t>
            </a:r>
            <a:r>
              <a:rPr lang="en-US" dirty="0" err="1" smtClean="0"/>
              <a:t>Reaka</a:t>
            </a:r>
            <a:endParaRPr lang="en-US" dirty="0" smtClean="0"/>
          </a:p>
          <a:p>
            <a:pPr lvl="1"/>
            <a:r>
              <a:rPr lang="en-US" dirty="0">
                <a:hlinkClick r:id="rId2"/>
              </a:rPr>
              <a:t>b</a:t>
            </a:r>
            <a:r>
              <a:rPr lang="en-US" dirty="0" smtClean="0">
                <a:hlinkClick r:id="rId2"/>
              </a:rPr>
              <a:t>ryan.reaka@wku.edu</a:t>
            </a:r>
            <a:endParaRPr lang="en-US" dirty="0" smtClean="0"/>
          </a:p>
          <a:p>
            <a:pPr lvl="1"/>
            <a:r>
              <a:rPr lang="en-US" dirty="0" smtClean="0"/>
              <a:t>270.745.7032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809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497</Words>
  <Application>Microsoft Office PowerPoint</Application>
  <PresentationFormat>Widescreen</PresentationFormat>
  <Paragraphs>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AMS 490 For  Technical Report 1</vt:lpstr>
      <vt:lpstr>Turning in the report</vt:lpstr>
      <vt:lpstr>Title for the project</vt:lpstr>
      <vt:lpstr>Written in third person</vt:lpstr>
      <vt:lpstr>Submission of assignments</vt:lpstr>
      <vt:lpstr>Have sections</vt:lpstr>
      <vt:lpstr>See below</vt:lpstr>
      <vt:lpstr>Data</vt:lpstr>
      <vt:lpstr>Data Analysis</vt:lpstr>
      <vt:lpstr>Personal interviews</vt:lpstr>
      <vt:lpstr>Identifying things </vt:lpstr>
      <vt:lpstr>Photographs</vt:lpstr>
      <vt:lpstr>All in one document</vt:lpstr>
      <vt:lpstr>Change of scope</vt:lpstr>
      <vt:lpstr>References</vt:lpstr>
      <vt:lpstr>Adjustments</vt:lpstr>
    </vt:vector>
  </TitlesOfParts>
  <Company>Western Kentucky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AMS 490 Technical report</dc:title>
  <dc:creator>Reaka, Bryan</dc:creator>
  <cp:lastModifiedBy>Reaka, Bryan</cp:lastModifiedBy>
  <cp:revision>26</cp:revision>
  <dcterms:created xsi:type="dcterms:W3CDTF">2016-02-18T15:46:44Z</dcterms:created>
  <dcterms:modified xsi:type="dcterms:W3CDTF">2016-02-19T15:33:13Z</dcterms:modified>
</cp:coreProperties>
</file>